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040" cy="56653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2022-11-21T15:36:58Z</dcterms:modified>
  <cp:revision>16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